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6"/>
    <p:restoredTop sz="94690"/>
  </p:normalViewPr>
  <p:slideViewPr>
    <p:cSldViewPr snapToGrid="0" snapToObjects="1">
      <p:cViewPr varScale="1">
        <p:scale>
          <a:sx n="79" d="100"/>
          <a:sy n="79" d="100"/>
        </p:scale>
        <p:origin x="23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1/8/21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1/8/21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1/8/21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1/8/21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0681-C822-7C44-BBD2-76866E122F7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2111DE22-D359-D94A-ABD4-7767322F7F60}"/>
              </a:ext>
            </a:extLst>
          </p:cNvPr>
          <p:cNvSpPr>
            <a:spLocks noGrp="1"/>
          </p:cNvSpPr>
          <p:nvPr>
            <p:ph type="subTitle" idx="1"/>
          </p:nvPr>
        </p:nvSpPr>
        <p:spPr/>
        <p:txBody>
          <a:bodyPr/>
          <a:lstStyle/>
          <a:p>
            <a:endParaRPr lang="en-US"/>
          </a:p>
        </p:txBody>
      </p:sp>
      <p:pic>
        <p:nvPicPr>
          <p:cNvPr id="5" name="Picture 4" descr="A stuffed animal next to a bed&#10;&#10;Description automatically generated with low confidence">
            <a:extLst>
              <a:ext uri="{FF2B5EF4-FFF2-40B4-BE49-F238E27FC236}">
                <a16:creationId xmlns:a16="http://schemas.microsoft.com/office/drawing/2014/main" id="{2F9F99FE-F039-BA42-9AB8-678C206A54DE}"/>
              </a:ext>
            </a:extLst>
          </p:cNvPr>
          <p:cNvPicPr>
            <a:picLocks noChangeAspect="1"/>
          </p:cNvPicPr>
          <p:nvPr/>
        </p:nvPicPr>
        <p:blipFill>
          <a:blip r:embed="rId2"/>
          <a:stretch>
            <a:fillRect/>
          </a:stretch>
        </p:blipFill>
        <p:spPr>
          <a:xfrm>
            <a:off x="1541206" y="0"/>
            <a:ext cx="9174074" cy="6866903"/>
          </a:xfrm>
          <a:prstGeom prst="rect">
            <a:avLst/>
          </a:prstGeom>
        </p:spPr>
      </p:pic>
    </p:spTree>
    <p:extLst>
      <p:ext uri="{BB962C8B-B14F-4D97-AF65-F5344CB8AC3E}">
        <p14:creationId xmlns:p14="http://schemas.microsoft.com/office/powerpoint/2010/main" val="2675781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8B65-19F9-A945-84EA-67E10F024498}"/>
              </a:ext>
            </a:extLst>
          </p:cNvPr>
          <p:cNvSpPr>
            <a:spLocks noGrp="1"/>
          </p:cNvSpPr>
          <p:nvPr>
            <p:ph type="title"/>
          </p:nvPr>
        </p:nvSpPr>
        <p:spPr>
          <a:xfrm>
            <a:off x="804671" y="964692"/>
            <a:ext cx="4879901" cy="1188720"/>
          </a:xfrm>
        </p:spPr>
        <p:txBody>
          <a:bodyPr vert="horz" lIns="182880" tIns="182880" rIns="182880" bIns="182880" rtlCol="0" anchor="ctr">
            <a:normAutofit/>
          </a:bodyPr>
          <a:lstStyle/>
          <a:p>
            <a:r>
              <a:rPr lang="en-US" sz="2600"/>
              <a:t>And sees a magical fantasy land.</a:t>
            </a:r>
          </a:p>
        </p:txBody>
      </p:sp>
      <p:sp>
        <p:nvSpPr>
          <p:cNvPr id="4" name="Text Placeholder 3">
            <a:extLst>
              <a:ext uri="{FF2B5EF4-FFF2-40B4-BE49-F238E27FC236}">
                <a16:creationId xmlns:a16="http://schemas.microsoft.com/office/drawing/2014/main" id="{23001A08-8B9A-5E41-A692-50E1710B8797}"/>
              </a:ext>
            </a:extLst>
          </p:cNvPr>
          <p:cNvSpPr>
            <a:spLocks noGrp="1"/>
          </p:cNvSpPr>
          <p:nvPr>
            <p:ph type="body" sz="half" idx="2"/>
          </p:nvPr>
        </p:nvSpPr>
        <p:spPr>
          <a:xfrm>
            <a:off x="804672" y="2638044"/>
            <a:ext cx="4879900" cy="3101983"/>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tx1">
                  <a:lumMod val="85000"/>
                  <a:lumOff val="15000"/>
                </a:schemeClr>
              </a:solidFill>
            </a:endParaRPr>
          </a:p>
        </p:txBody>
      </p:sp>
      <p:sp>
        <p:nvSpPr>
          <p:cNvPr id="22" name="Rectangle 21">
            <a:extLst>
              <a:ext uri="{FF2B5EF4-FFF2-40B4-BE49-F238E27FC236}">
                <a16:creationId xmlns:a16="http://schemas.microsoft.com/office/drawing/2014/main" id="{B8D39262-9511-4F20-8344-1B9DA6887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F924495-5138-4BB6-B18C-C83EC0434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28AFF86-4DDC-4A60-AC4C-48C6DAE568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outdoor object, plastic&#10;&#10;Description automatically generated">
            <a:extLst>
              <a:ext uri="{FF2B5EF4-FFF2-40B4-BE49-F238E27FC236}">
                <a16:creationId xmlns:a16="http://schemas.microsoft.com/office/drawing/2014/main" id="{B7C4F25B-D000-9647-B4B0-58824A30C8AE}"/>
              </a:ext>
            </a:extLst>
          </p:cNvPr>
          <p:cNvPicPr>
            <a:picLocks noChangeAspect="1"/>
          </p:cNvPicPr>
          <p:nvPr/>
        </p:nvPicPr>
        <p:blipFill rotWithShape="1">
          <a:blip r:embed="rId2"/>
          <a:srcRect l="3780" r="15918" b="2"/>
          <a:stretch/>
        </p:blipFill>
        <p:spPr>
          <a:xfrm>
            <a:off x="6941977" y="1000892"/>
            <a:ext cx="2161366" cy="1513963"/>
          </a:xfrm>
          <a:prstGeom prst="rect">
            <a:avLst/>
          </a:prstGeom>
        </p:spPr>
      </p:pic>
      <p:pic>
        <p:nvPicPr>
          <p:cNvPr id="6" name="Picture Placeholder 5" descr="Diagram&#10;&#10;Description automatically generated">
            <a:extLst>
              <a:ext uri="{FF2B5EF4-FFF2-40B4-BE49-F238E27FC236}">
                <a16:creationId xmlns:a16="http://schemas.microsoft.com/office/drawing/2014/main" id="{104BC591-7572-C64C-A6D5-949750087806}"/>
              </a:ext>
            </a:extLst>
          </p:cNvPr>
          <p:cNvPicPr>
            <a:picLocks noGrp="1" noChangeAspect="1"/>
          </p:cNvPicPr>
          <p:nvPr>
            <p:ph type="pic" idx="1"/>
          </p:nvPr>
        </p:nvPicPr>
        <p:blipFill rotWithShape="1">
          <a:blip r:embed="rId3"/>
          <a:srcRect t="15000" r="1" b="26030"/>
          <a:stretch/>
        </p:blipFill>
        <p:spPr>
          <a:xfrm>
            <a:off x="9276491" y="1021900"/>
            <a:ext cx="2090609" cy="1458988"/>
          </a:xfrm>
          <a:prstGeom prst="rect">
            <a:avLst/>
          </a:prstGeom>
        </p:spPr>
      </p:pic>
      <p:pic>
        <p:nvPicPr>
          <p:cNvPr id="8" name="Picture 7" descr="A picture containing tree&#10;&#10;Description automatically generated">
            <a:extLst>
              <a:ext uri="{FF2B5EF4-FFF2-40B4-BE49-F238E27FC236}">
                <a16:creationId xmlns:a16="http://schemas.microsoft.com/office/drawing/2014/main" id="{F4EA16BD-955D-5349-9CF3-F49F98CB46B4}"/>
              </a:ext>
            </a:extLst>
          </p:cNvPr>
          <p:cNvPicPr>
            <a:picLocks noChangeAspect="1"/>
          </p:cNvPicPr>
          <p:nvPr/>
        </p:nvPicPr>
        <p:blipFill rotWithShape="1">
          <a:blip r:embed="rId4"/>
          <a:srcRect r="-1" b="198"/>
          <a:stretch/>
        </p:blipFill>
        <p:spPr>
          <a:xfrm>
            <a:off x="6941976" y="3002524"/>
            <a:ext cx="4425123" cy="2473136"/>
          </a:xfrm>
          <a:prstGeom prst="rect">
            <a:avLst/>
          </a:prstGeom>
        </p:spPr>
      </p:pic>
    </p:spTree>
    <p:extLst>
      <p:ext uri="{BB962C8B-B14F-4D97-AF65-F5344CB8AC3E}">
        <p14:creationId xmlns:p14="http://schemas.microsoft.com/office/powerpoint/2010/main" val="2695241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761"/>
            <a:ext cx="12192000" cy="343123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63684-71BF-9347-8A02-06F5264BC9C4}"/>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1500">
                <a:solidFill>
                  <a:schemeClr val="bg1"/>
                </a:solidFill>
              </a:rPr>
              <a:t>She Finds her monster friend who is now in it’s normal form and they go on a montage adventure together.</a:t>
            </a:r>
          </a:p>
        </p:txBody>
      </p:sp>
      <p:pic>
        <p:nvPicPr>
          <p:cNvPr id="6" name="Picture Placeholder 5" descr="A picture containing linedrawing&#10;&#10;Description automatically generated">
            <a:extLst>
              <a:ext uri="{FF2B5EF4-FFF2-40B4-BE49-F238E27FC236}">
                <a16:creationId xmlns:a16="http://schemas.microsoft.com/office/drawing/2014/main" id="{3E0AC037-ED64-E842-9FF6-0090DE8B9E68}"/>
              </a:ext>
            </a:extLst>
          </p:cNvPr>
          <p:cNvPicPr>
            <a:picLocks noGrp="1" noChangeAspect="1"/>
          </p:cNvPicPr>
          <p:nvPr>
            <p:ph type="pic" idx="1"/>
          </p:nvPr>
        </p:nvPicPr>
        <p:blipFill rotWithShape="1">
          <a:blip r:embed="rId2"/>
          <a:srcRect t="8910" r="2" b="7110"/>
          <a:stretch/>
        </p:blipFill>
        <p:spPr>
          <a:xfrm>
            <a:off x="20" y="10"/>
            <a:ext cx="4059916" cy="3426751"/>
          </a:xfrm>
          <a:prstGeom prst="rect">
            <a:avLst/>
          </a:prstGeom>
        </p:spPr>
      </p:pic>
      <p:pic>
        <p:nvPicPr>
          <p:cNvPr id="10" name="Picture 9" descr="A screen shot of a video game&#10;&#10;Description automatically generated with low confidence">
            <a:extLst>
              <a:ext uri="{FF2B5EF4-FFF2-40B4-BE49-F238E27FC236}">
                <a16:creationId xmlns:a16="http://schemas.microsoft.com/office/drawing/2014/main" id="{73A4B14C-344A-6343-B8C9-B9FE669B3D7B}"/>
              </a:ext>
            </a:extLst>
          </p:cNvPr>
          <p:cNvPicPr>
            <a:picLocks noChangeAspect="1"/>
          </p:cNvPicPr>
          <p:nvPr/>
        </p:nvPicPr>
        <p:blipFill rotWithShape="1">
          <a:blip r:embed="rId3"/>
          <a:srcRect l="28155" r="4806" b="3"/>
          <a:stretch/>
        </p:blipFill>
        <p:spPr>
          <a:xfrm>
            <a:off x="4059936" y="10"/>
            <a:ext cx="4066032" cy="3426751"/>
          </a:xfrm>
          <a:prstGeom prst="rect">
            <a:avLst/>
          </a:prstGeom>
        </p:spPr>
      </p:pic>
      <p:pic>
        <p:nvPicPr>
          <p:cNvPr id="8" name="Picture 7" descr="A picture containing linedrawing&#10;&#10;Description automatically generated">
            <a:extLst>
              <a:ext uri="{FF2B5EF4-FFF2-40B4-BE49-F238E27FC236}">
                <a16:creationId xmlns:a16="http://schemas.microsoft.com/office/drawing/2014/main" id="{9452C7C4-43A7-5444-9925-1C8AE0E1C479}"/>
              </a:ext>
            </a:extLst>
          </p:cNvPr>
          <p:cNvPicPr>
            <a:picLocks noChangeAspect="1"/>
          </p:cNvPicPr>
          <p:nvPr/>
        </p:nvPicPr>
        <p:blipFill rotWithShape="1">
          <a:blip r:embed="rId4"/>
          <a:srcRect r="-3" b="15791"/>
          <a:stretch/>
        </p:blipFill>
        <p:spPr>
          <a:xfrm>
            <a:off x="8119872" y="-1"/>
            <a:ext cx="4072128" cy="3429000"/>
          </a:xfrm>
          <a:prstGeom prst="rect">
            <a:avLst/>
          </a:prstGeom>
        </p:spPr>
      </p:pic>
      <p:sp>
        <p:nvSpPr>
          <p:cNvPr id="4" name="Text Placeholder 3">
            <a:extLst>
              <a:ext uri="{FF2B5EF4-FFF2-40B4-BE49-F238E27FC236}">
                <a16:creationId xmlns:a16="http://schemas.microsoft.com/office/drawing/2014/main" id="{220CB684-765A-DC42-B878-918ADC7989A7}"/>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15783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06CD2-926E-AB40-BF04-D8F6597C77C1}"/>
              </a:ext>
            </a:extLst>
          </p:cNvPr>
          <p:cNvSpPr>
            <a:spLocks noGrp="1"/>
          </p:cNvSpPr>
          <p:nvPr>
            <p:ph type="title"/>
          </p:nvPr>
        </p:nvSpPr>
        <p:spPr>
          <a:xfrm>
            <a:off x="2223860" y="3709834"/>
            <a:ext cx="7729729" cy="2407797"/>
          </a:xfrm>
          <a:noFill/>
          <a:ln>
            <a:solidFill>
              <a:schemeClr val="bg1"/>
            </a:solidFill>
          </a:ln>
        </p:spPr>
        <p:txBody>
          <a:bodyPr vert="horz" lIns="182880" tIns="182880" rIns="182880" bIns="182880" rtlCol="0" anchor="ctr">
            <a:normAutofit fontScale="90000"/>
          </a:bodyPr>
          <a:lstStyle/>
          <a:p>
            <a:r>
              <a:rPr lang="en-US" sz="2400" dirty="0">
                <a:solidFill>
                  <a:schemeClr val="bg1"/>
                </a:solidFill>
              </a:rPr>
              <a:t>After playing all day, she becomes tired and walks to her bed in the fantasy land. As she walks, she removes parts of her adventure outfit, which then become crafted things (The crown becomes a paper crown, the cape is a towel, shield is </a:t>
            </a:r>
            <a:r>
              <a:rPr lang="en-US" sz="2400" dirty="0" err="1">
                <a:solidFill>
                  <a:schemeClr val="bg1"/>
                </a:solidFill>
              </a:rPr>
              <a:t>cardcoard</a:t>
            </a:r>
            <a:r>
              <a:rPr lang="en-US" sz="2400" dirty="0">
                <a:solidFill>
                  <a:schemeClr val="bg1"/>
                </a:solidFill>
              </a:rPr>
              <a:t>, </a:t>
            </a:r>
            <a:r>
              <a:rPr lang="en-US" sz="2400" dirty="0" err="1">
                <a:solidFill>
                  <a:schemeClr val="bg1"/>
                </a:solidFill>
              </a:rPr>
              <a:t>ect</a:t>
            </a:r>
            <a:r>
              <a:rPr lang="en-US" sz="2400" dirty="0">
                <a:solidFill>
                  <a:schemeClr val="bg1"/>
                </a:solidFill>
              </a:rPr>
              <a:t>.)</a:t>
            </a:r>
          </a:p>
        </p:txBody>
      </p:sp>
      <p:pic>
        <p:nvPicPr>
          <p:cNvPr id="6" name="Picture Placeholder 5" descr="A picture containing background pattern&#10;&#10;Description automatically generated">
            <a:extLst>
              <a:ext uri="{FF2B5EF4-FFF2-40B4-BE49-F238E27FC236}">
                <a16:creationId xmlns:a16="http://schemas.microsoft.com/office/drawing/2014/main" id="{CAD43A2C-4F68-8C47-B393-F9EF4DBE308A}"/>
              </a:ext>
            </a:extLst>
          </p:cNvPr>
          <p:cNvPicPr>
            <a:picLocks noGrp="1" noChangeAspect="1"/>
          </p:cNvPicPr>
          <p:nvPr>
            <p:ph type="pic" idx="1"/>
          </p:nvPr>
        </p:nvPicPr>
        <p:blipFill>
          <a:blip r:embed="rId2"/>
          <a:srcRect l="4964" r="4964"/>
          <a:stretch>
            <a:fillRect/>
          </a:stretch>
        </p:blipFill>
        <p:spPr>
          <a:xfrm>
            <a:off x="383775" y="444800"/>
            <a:ext cx="2591315" cy="2539391"/>
          </a:xfrm>
          <a:prstGeom prst="rect">
            <a:avLst/>
          </a:prstGeom>
        </p:spPr>
      </p:pic>
      <p:pic>
        <p:nvPicPr>
          <p:cNvPr id="10" name="Picture 9" descr="A drawing of a dog&#10;&#10;Description automatically generated with low confidence">
            <a:extLst>
              <a:ext uri="{FF2B5EF4-FFF2-40B4-BE49-F238E27FC236}">
                <a16:creationId xmlns:a16="http://schemas.microsoft.com/office/drawing/2014/main" id="{6ED5B1CE-6A7B-6542-9227-C55EF0551628}"/>
              </a:ext>
            </a:extLst>
          </p:cNvPr>
          <p:cNvPicPr>
            <a:picLocks noChangeAspect="1"/>
          </p:cNvPicPr>
          <p:nvPr/>
        </p:nvPicPr>
        <p:blipFill>
          <a:blip r:embed="rId3"/>
          <a:stretch>
            <a:fillRect/>
          </a:stretch>
        </p:blipFill>
        <p:spPr>
          <a:xfrm>
            <a:off x="5930562" y="446404"/>
            <a:ext cx="2891504" cy="2539391"/>
          </a:xfrm>
          <a:prstGeom prst="rect">
            <a:avLst/>
          </a:prstGeom>
        </p:spPr>
      </p:pic>
      <p:pic>
        <p:nvPicPr>
          <p:cNvPr id="12" name="Picture 11" descr="A drawing on a white surface&#10;&#10;Description automatically generated with low confidence">
            <a:extLst>
              <a:ext uri="{FF2B5EF4-FFF2-40B4-BE49-F238E27FC236}">
                <a16:creationId xmlns:a16="http://schemas.microsoft.com/office/drawing/2014/main" id="{4EC52E68-9597-B94C-8864-1BD924BA557F}"/>
              </a:ext>
            </a:extLst>
          </p:cNvPr>
          <p:cNvPicPr>
            <a:picLocks noChangeAspect="1"/>
          </p:cNvPicPr>
          <p:nvPr/>
        </p:nvPicPr>
        <p:blipFill>
          <a:blip r:embed="rId4"/>
          <a:stretch>
            <a:fillRect/>
          </a:stretch>
        </p:blipFill>
        <p:spPr>
          <a:xfrm>
            <a:off x="8822066" y="444801"/>
            <a:ext cx="2906069" cy="2539391"/>
          </a:xfrm>
          <a:prstGeom prst="rect">
            <a:avLst/>
          </a:prstGeom>
        </p:spPr>
      </p:pic>
      <p:pic>
        <p:nvPicPr>
          <p:cNvPr id="8" name="Picture 7">
            <a:extLst>
              <a:ext uri="{FF2B5EF4-FFF2-40B4-BE49-F238E27FC236}">
                <a16:creationId xmlns:a16="http://schemas.microsoft.com/office/drawing/2014/main" id="{5540698F-8F40-5843-9C20-6E33F6706E2A}"/>
              </a:ext>
            </a:extLst>
          </p:cNvPr>
          <p:cNvPicPr>
            <a:picLocks noChangeAspect="1"/>
          </p:cNvPicPr>
          <p:nvPr/>
        </p:nvPicPr>
        <p:blipFill>
          <a:blip r:embed="rId5"/>
          <a:stretch>
            <a:fillRect/>
          </a:stretch>
        </p:blipFill>
        <p:spPr>
          <a:xfrm>
            <a:off x="2972843" y="446403"/>
            <a:ext cx="2957719" cy="2539391"/>
          </a:xfrm>
          <a:prstGeom prst="rect">
            <a:avLst/>
          </a:prstGeom>
        </p:spPr>
      </p:pic>
      <p:sp>
        <p:nvSpPr>
          <p:cNvPr id="4" name="Text Placeholder 3">
            <a:extLst>
              <a:ext uri="{FF2B5EF4-FFF2-40B4-BE49-F238E27FC236}">
                <a16:creationId xmlns:a16="http://schemas.microsoft.com/office/drawing/2014/main" id="{03B863FC-246F-8F4F-A5A9-F86923560E7B}"/>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559877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D42F80B6-EF88-4E41-A13A-CE5DA1E15ADF}"/>
              </a:ext>
            </a:extLst>
          </p:cNvPr>
          <p:cNvPicPr>
            <a:picLocks noGrp="1" noChangeAspect="1"/>
          </p:cNvPicPr>
          <p:nvPr>
            <p:ph type="pic" idx="1"/>
          </p:nvPr>
        </p:nvPicPr>
        <p:blipFill rotWithShape="1">
          <a:blip r:embed="rId2"/>
          <a:srcRect l="9091" t="9091"/>
          <a:stretch/>
        </p:blipFill>
        <p:spPr>
          <a:xfrm>
            <a:off x="2487505" y="1271016"/>
            <a:ext cx="7672834" cy="4315968"/>
          </a:xfrm>
          <a:prstGeom prst="rect">
            <a:avLst/>
          </a:prstGeom>
        </p:spPr>
      </p:pic>
      <p:sp>
        <p:nvSpPr>
          <p:cNvPr id="30" name="Oval 29">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E8B6A-CA86-0B4F-B9A0-92CD2647F91C}"/>
              </a:ext>
            </a:extLst>
          </p:cNvPr>
          <p:cNvSpPr>
            <a:spLocks noGrp="1"/>
          </p:cNvSpPr>
          <p:nvPr>
            <p:ph type="title"/>
          </p:nvPr>
        </p:nvSpPr>
        <p:spPr>
          <a:xfrm>
            <a:off x="796972" y="789110"/>
            <a:ext cx="1828800" cy="1828800"/>
          </a:xfrm>
          <a:prstGeom prst="ellipse">
            <a:avLst/>
          </a:prstGeom>
          <a:noFill/>
          <a:ln>
            <a:solidFill>
              <a:srgbClr val="FFFFFF"/>
            </a:solidFill>
          </a:ln>
        </p:spPr>
        <p:txBody>
          <a:bodyPr vert="horz" lIns="182880" tIns="182880" rIns="182880" bIns="182880" rtlCol="0" anchor="ctr">
            <a:noAutofit/>
          </a:bodyPr>
          <a:lstStyle/>
          <a:p>
            <a:r>
              <a:rPr lang="en-US" sz="1200" dirty="0">
                <a:solidFill>
                  <a:srgbClr val="FFFFFF"/>
                </a:solidFill>
              </a:rPr>
              <a:t>The world slowly turns back to normal</a:t>
            </a:r>
          </a:p>
        </p:txBody>
      </p:sp>
    </p:spTree>
    <p:extLst>
      <p:ext uri="{BB962C8B-B14F-4D97-AF65-F5344CB8AC3E}">
        <p14:creationId xmlns:p14="http://schemas.microsoft.com/office/powerpoint/2010/main" val="118091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94BA-FE8A-5A4F-882E-2AA33C347925}"/>
              </a:ext>
            </a:extLst>
          </p:cNvPr>
          <p:cNvSpPr>
            <a:spLocks noGrp="1"/>
          </p:cNvSpPr>
          <p:nvPr>
            <p:ph type="title"/>
          </p:nvPr>
        </p:nvSpPr>
        <p:spPr>
          <a:xfrm>
            <a:off x="5458692" y="964692"/>
            <a:ext cx="5928637" cy="1188720"/>
          </a:xfrm>
        </p:spPr>
        <p:txBody>
          <a:bodyPr vert="horz" lIns="182880" tIns="182880" rIns="182880" bIns="182880" rtlCol="0" anchor="ctr">
            <a:normAutofit fontScale="90000"/>
          </a:bodyPr>
          <a:lstStyle/>
          <a:p>
            <a:r>
              <a:rPr lang="en-US" sz="2800" dirty="0"/>
              <a:t>She climbs into bed and her mom kisses her good night before leaving.</a:t>
            </a:r>
          </a:p>
        </p:txBody>
      </p:sp>
      <p:pic>
        <p:nvPicPr>
          <p:cNvPr id="10" name="Picture Placeholder 9" descr="A picture containing linedrawing&#10;&#10;Description automatically generated">
            <a:extLst>
              <a:ext uri="{FF2B5EF4-FFF2-40B4-BE49-F238E27FC236}">
                <a16:creationId xmlns:a16="http://schemas.microsoft.com/office/drawing/2014/main" id="{E7C5A214-E69D-1340-A743-8B2A5C22180C}"/>
              </a:ext>
            </a:extLst>
          </p:cNvPr>
          <p:cNvPicPr>
            <a:picLocks noGrp="1" noChangeAspect="1"/>
          </p:cNvPicPr>
          <p:nvPr>
            <p:ph type="pic" idx="1"/>
          </p:nvPr>
        </p:nvPicPr>
        <p:blipFill rotWithShape="1">
          <a:blip r:embed="rId2"/>
          <a:srcRect t="13790" r="2" b="12931"/>
          <a:stretch/>
        </p:blipFill>
        <p:spPr>
          <a:xfrm>
            <a:off x="-274" y="-1"/>
            <a:ext cx="4654296" cy="3410712"/>
          </a:xfrm>
          <a:prstGeom prst="rect">
            <a:avLst/>
          </a:prstGeom>
        </p:spPr>
      </p:pic>
      <p:pic>
        <p:nvPicPr>
          <p:cNvPr id="12" name="Picture 11" descr="A picture containing linedrawing&#10;&#10;Description automatically generated">
            <a:extLst>
              <a:ext uri="{FF2B5EF4-FFF2-40B4-BE49-F238E27FC236}">
                <a16:creationId xmlns:a16="http://schemas.microsoft.com/office/drawing/2014/main" id="{509234E0-C86C-7445-A700-1B28A02C18F0}"/>
              </a:ext>
            </a:extLst>
          </p:cNvPr>
          <p:cNvPicPr>
            <a:picLocks noChangeAspect="1"/>
          </p:cNvPicPr>
          <p:nvPr/>
        </p:nvPicPr>
        <p:blipFill rotWithShape="1">
          <a:blip r:embed="rId3"/>
          <a:srcRect t="9122" r="4" b="18329"/>
          <a:stretch/>
        </p:blipFill>
        <p:spPr>
          <a:xfrm>
            <a:off x="20" y="3447288"/>
            <a:ext cx="4654000" cy="3410712"/>
          </a:xfrm>
          <a:prstGeom prst="rect">
            <a:avLst/>
          </a:prstGeom>
        </p:spPr>
      </p:pic>
      <p:sp>
        <p:nvSpPr>
          <p:cNvPr id="4" name="Text Placeholder 3">
            <a:extLst>
              <a:ext uri="{FF2B5EF4-FFF2-40B4-BE49-F238E27FC236}">
                <a16:creationId xmlns:a16="http://schemas.microsoft.com/office/drawing/2014/main" id="{6E306325-0FC0-3F4E-860C-8A83EB09906A}"/>
              </a:ext>
            </a:extLst>
          </p:cNvPr>
          <p:cNvSpPr>
            <a:spLocks noGrp="1"/>
          </p:cNvSpPr>
          <p:nvPr>
            <p:ph type="body" sz="half" idx="2"/>
          </p:nvPr>
        </p:nvSpPr>
        <p:spPr>
          <a:xfrm>
            <a:off x="5462017" y="2638044"/>
            <a:ext cx="5925312" cy="3101983"/>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402693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3B1A-0040-CA44-987E-B127478987AE}"/>
              </a:ext>
            </a:extLst>
          </p:cNvPr>
          <p:cNvSpPr>
            <a:spLocks noGrp="1"/>
          </p:cNvSpPr>
          <p:nvPr>
            <p:ph type="title"/>
          </p:nvPr>
        </p:nvSpPr>
        <p:spPr/>
        <p:txBody>
          <a:bodyPr/>
          <a:lstStyle/>
          <a:p>
            <a:r>
              <a:rPr lang="en-US" dirty="0"/>
              <a:t>She flips over and her and the monster cuddle as they sleep.</a:t>
            </a:r>
          </a:p>
        </p:txBody>
      </p:sp>
      <p:pic>
        <p:nvPicPr>
          <p:cNvPr id="6" name="Picture Placeholder 5" descr="A picture containing linedrawing&#10;&#10;Description automatically generated">
            <a:extLst>
              <a:ext uri="{FF2B5EF4-FFF2-40B4-BE49-F238E27FC236}">
                <a16:creationId xmlns:a16="http://schemas.microsoft.com/office/drawing/2014/main" id="{210B23B3-9193-2346-B865-1E3CC5E93825}"/>
              </a:ext>
            </a:extLst>
          </p:cNvPr>
          <p:cNvPicPr>
            <a:picLocks noGrp="1" noChangeAspect="1"/>
          </p:cNvPicPr>
          <p:nvPr>
            <p:ph type="pic" idx="1"/>
          </p:nvPr>
        </p:nvPicPr>
        <p:blipFill>
          <a:blip r:embed="rId2"/>
          <a:srcRect l="5147" r="5147"/>
          <a:stretch>
            <a:fillRect/>
          </a:stretch>
        </p:blipFill>
        <p:spPr/>
      </p:pic>
      <p:sp>
        <p:nvSpPr>
          <p:cNvPr id="4" name="Text Placeholder 3">
            <a:extLst>
              <a:ext uri="{FF2B5EF4-FFF2-40B4-BE49-F238E27FC236}">
                <a16:creationId xmlns:a16="http://schemas.microsoft.com/office/drawing/2014/main" id="{2F962274-95DD-BB47-81B1-9FB8EC4C846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983698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77B2-08EC-3548-A50D-FFEC0183F14C}"/>
              </a:ext>
            </a:extLst>
          </p:cNvPr>
          <p:cNvSpPr>
            <a:spLocks noGrp="1"/>
          </p:cNvSpPr>
          <p:nvPr>
            <p:ph type="title"/>
          </p:nvPr>
        </p:nvSpPr>
        <p:spPr>
          <a:xfrm>
            <a:off x="804672" y="964692"/>
            <a:ext cx="3849624" cy="1188720"/>
          </a:xfrm>
        </p:spPr>
        <p:txBody>
          <a:bodyPr vert="horz" lIns="182880" tIns="182880" rIns="182880" bIns="182880" rtlCol="0" anchor="ctr">
            <a:normAutofit/>
          </a:bodyPr>
          <a:lstStyle/>
          <a:p>
            <a:r>
              <a:rPr lang="en-US" sz="2800" dirty="0"/>
              <a:t>Character Designs</a:t>
            </a:r>
          </a:p>
        </p:txBody>
      </p:sp>
      <p:sp>
        <p:nvSpPr>
          <p:cNvPr id="4" name="Text Placeholder 3">
            <a:extLst>
              <a:ext uri="{FF2B5EF4-FFF2-40B4-BE49-F238E27FC236}">
                <a16:creationId xmlns:a16="http://schemas.microsoft.com/office/drawing/2014/main" id="{A6CC0F83-0A15-6F4C-B814-DB293825310A}"/>
              </a:ext>
            </a:extLst>
          </p:cNvPr>
          <p:cNvSpPr>
            <a:spLocks noGrp="1"/>
          </p:cNvSpPr>
          <p:nvPr>
            <p:ph type="body" sz="half" idx="2"/>
          </p:nvPr>
        </p:nvSpPr>
        <p:spPr>
          <a:xfrm>
            <a:off x="804672" y="2638044"/>
            <a:ext cx="3849624" cy="3101983"/>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tx1">
                  <a:lumMod val="85000"/>
                  <a:lumOff val="15000"/>
                </a:schemeClr>
              </a:solidFill>
            </a:endParaRPr>
          </a:p>
        </p:txBody>
      </p:sp>
      <p:pic>
        <p:nvPicPr>
          <p:cNvPr id="6" name="Picture Placeholder 5" descr="Graphical user interface, text, application&#10;&#10;Description automatically generated">
            <a:extLst>
              <a:ext uri="{FF2B5EF4-FFF2-40B4-BE49-F238E27FC236}">
                <a16:creationId xmlns:a16="http://schemas.microsoft.com/office/drawing/2014/main" id="{978C3CB2-784E-1E40-885B-A00C53C2F3E9}"/>
              </a:ext>
            </a:extLst>
          </p:cNvPr>
          <p:cNvPicPr>
            <a:picLocks noGrp="1" noChangeAspect="1"/>
          </p:cNvPicPr>
          <p:nvPr>
            <p:ph type="pic" idx="1"/>
          </p:nvPr>
        </p:nvPicPr>
        <p:blipFill rotWithShape="1">
          <a:blip r:embed="rId2"/>
          <a:srcRect t="2042" r="2" b="7985"/>
          <a:stretch/>
        </p:blipFill>
        <p:spPr>
          <a:xfrm>
            <a:off x="5453178" y="-2"/>
            <a:ext cx="6739097" cy="341071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B4DBE7EC-AAB1-594A-B6EB-9A19D0BF9985}"/>
              </a:ext>
            </a:extLst>
          </p:cNvPr>
          <p:cNvPicPr>
            <a:picLocks noChangeAspect="1"/>
          </p:cNvPicPr>
          <p:nvPr/>
        </p:nvPicPr>
        <p:blipFill rotWithShape="1">
          <a:blip r:embed="rId3"/>
          <a:srcRect r="2" b="8811"/>
          <a:stretch/>
        </p:blipFill>
        <p:spPr>
          <a:xfrm>
            <a:off x="5452903" y="3447288"/>
            <a:ext cx="6739097" cy="3410712"/>
          </a:xfrm>
          <a:prstGeom prst="rect">
            <a:avLst/>
          </a:prstGeom>
        </p:spPr>
      </p:pic>
    </p:spTree>
    <p:extLst>
      <p:ext uri="{BB962C8B-B14F-4D97-AF65-F5344CB8AC3E}">
        <p14:creationId xmlns:p14="http://schemas.microsoft.com/office/powerpoint/2010/main" val="230792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1E69CA-7211-EC4B-B542-B2C3F1CD8FF6}"/>
              </a:ext>
            </a:extLst>
          </p:cNvPr>
          <p:cNvSpPr>
            <a:spLocks noGrp="1"/>
          </p:cNvSpPr>
          <p:nvPr>
            <p:ph type="title"/>
          </p:nvPr>
        </p:nvSpPr>
        <p:spPr>
          <a:xfrm>
            <a:off x="2231136" y="467418"/>
            <a:ext cx="7729728" cy="1188720"/>
          </a:xfrm>
          <a:solidFill>
            <a:srgbClr val="FFFFFF"/>
          </a:solidFill>
        </p:spPr>
        <p:txBody>
          <a:bodyPr>
            <a:normAutofit/>
          </a:bodyPr>
          <a:lstStyle/>
          <a:p>
            <a:r>
              <a:rPr lang="en-US" dirty="0"/>
              <a:t>Original Story by Jessica Murano</a:t>
            </a:r>
          </a:p>
        </p:txBody>
      </p:sp>
      <p:sp>
        <p:nvSpPr>
          <p:cNvPr id="3" name="Content Placeholder 2">
            <a:extLst>
              <a:ext uri="{FF2B5EF4-FFF2-40B4-BE49-F238E27FC236}">
                <a16:creationId xmlns:a16="http://schemas.microsoft.com/office/drawing/2014/main" id="{9DCA9920-8AB6-8347-ACF2-A28675BBA1BF}"/>
              </a:ext>
            </a:extLst>
          </p:cNvPr>
          <p:cNvSpPr>
            <a:spLocks noGrp="1"/>
          </p:cNvSpPr>
          <p:nvPr>
            <p:ph idx="1"/>
          </p:nvPr>
        </p:nvSpPr>
        <p:spPr>
          <a:xfrm>
            <a:off x="1706062" y="2291262"/>
            <a:ext cx="8779512" cy="2879256"/>
          </a:xfrm>
        </p:spPr>
        <p:txBody>
          <a:bodyPr>
            <a:normAutofit/>
          </a:bodyPr>
          <a:lstStyle/>
          <a:p>
            <a:r>
              <a:rPr lang="en-US" sz="2400" dirty="0">
                <a:solidFill>
                  <a:srgbClr val="404040"/>
                </a:solidFill>
              </a:rPr>
              <a:t>Story and Art concepts by Jessica Murano, </a:t>
            </a:r>
            <a:r>
              <a:rPr lang="en-US" sz="2400" dirty="0" err="1">
                <a:solidFill>
                  <a:srgbClr val="404040"/>
                </a:solidFill>
              </a:rPr>
              <a:t>Casie</a:t>
            </a:r>
            <a:r>
              <a:rPr lang="en-US" sz="2400" dirty="0">
                <a:solidFill>
                  <a:srgbClr val="404040"/>
                </a:solidFill>
              </a:rPr>
              <a:t> </a:t>
            </a:r>
            <a:r>
              <a:rPr lang="en-US" sz="2400" dirty="0" err="1">
                <a:solidFill>
                  <a:srgbClr val="404040"/>
                </a:solidFill>
              </a:rPr>
              <a:t>Roell</a:t>
            </a:r>
            <a:r>
              <a:rPr lang="en-US" sz="2400" dirty="0">
                <a:solidFill>
                  <a:srgbClr val="404040"/>
                </a:solidFill>
              </a:rPr>
              <a:t>, Sierra Marsh, Alexis Larson, and Nathen </a:t>
            </a:r>
            <a:r>
              <a:rPr lang="en-US" sz="2400" dirty="0" err="1">
                <a:solidFill>
                  <a:srgbClr val="404040"/>
                </a:solidFill>
              </a:rPr>
              <a:t>Ethington</a:t>
            </a:r>
            <a:endParaRPr lang="en-US" sz="2400" dirty="0">
              <a:solidFill>
                <a:srgbClr val="404040"/>
              </a:solidFill>
            </a:endParaRPr>
          </a:p>
        </p:txBody>
      </p:sp>
    </p:spTree>
    <p:extLst>
      <p:ext uri="{BB962C8B-B14F-4D97-AF65-F5344CB8AC3E}">
        <p14:creationId xmlns:p14="http://schemas.microsoft.com/office/powerpoint/2010/main" val="4268027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C7231-0BD0-9448-996E-50B6F34E8B4B}"/>
              </a:ext>
            </a:extLst>
          </p:cNvPr>
          <p:cNvSpPr>
            <a:spLocks noGrp="1"/>
          </p:cNvSpPr>
          <p:nvPr>
            <p:ph type="title"/>
          </p:nvPr>
        </p:nvSpPr>
        <p:spPr>
          <a:xfrm>
            <a:off x="829781" y="2708804"/>
            <a:ext cx="3698803" cy="1440394"/>
          </a:xfrm>
          <a:noFill/>
          <a:ln>
            <a:solidFill>
              <a:schemeClr val="tx1"/>
            </a:solidFill>
          </a:ln>
        </p:spPr>
        <p:txBody>
          <a:bodyPr vert="horz" lIns="182880" tIns="182880" rIns="182880" bIns="182880" rtlCol="0" anchor="ctr">
            <a:normAutofit/>
          </a:bodyPr>
          <a:lstStyle/>
          <a:p>
            <a:r>
              <a:rPr lang="en-US" sz="2400" dirty="0">
                <a:solidFill>
                  <a:schemeClr val="tx1"/>
                </a:solidFill>
              </a:rPr>
              <a:t>A Little girl moves into an older home</a:t>
            </a:r>
            <a:endParaRPr lang="en-US" sz="2400" kern="1200" cap="all" spc="200" baseline="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31CDDF4-7931-1F41-9320-5D25D85271FB}"/>
              </a:ext>
            </a:extLst>
          </p:cNvPr>
          <p:cNvSpPr>
            <a:spLocks noGrp="1"/>
          </p:cNvSpPr>
          <p:nvPr>
            <p:ph type="body" sz="half" idx="2"/>
          </p:nvPr>
        </p:nvSpPr>
        <p:spPr>
          <a:xfrm>
            <a:off x="6049182" y="802638"/>
            <a:ext cx="5408696" cy="5252722"/>
          </a:xfrm>
        </p:spPr>
        <p:txBody>
          <a:bodyPr vert="horz" lIns="91440" tIns="45720" rIns="91440" bIns="45720" rtlCol="0" anchor="ctr">
            <a:normAutofit/>
          </a:bodyPr>
          <a:lstStyle/>
          <a:p>
            <a:pPr indent="-228600" algn="l">
              <a:buFont typeface="Arial" panose="020B0604020202020204" pitchFamily="34" charset="0"/>
              <a:buChar char="•"/>
            </a:pPr>
            <a:endParaRPr lang="en-US">
              <a:solidFill>
                <a:schemeClr val="bg1"/>
              </a:solidFill>
            </a:endParaRPr>
          </a:p>
        </p:txBody>
      </p:sp>
      <p:pic>
        <p:nvPicPr>
          <p:cNvPr id="8" name="Picture 7" descr="A picture containing diagram&#10;&#10;Description automatically generated">
            <a:extLst>
              <a:ext uri="{FF2B5EF4-FFF2-40B4-BE49-F238E27FC236}">
                <a16:creationId xmlns:a16="http://schemas.microsoft.com/office/drawing/2014/main" id="{03B83037-B31E-3343-A1B7-D455BAEED224}"/>
              </a:ext>
            </a:extLst>
          </p:cNvPr>
          <p:cNvPicPr>
            <a:picLocks noChangeAspect="1"/>
          </p:cNvPicPr>
          <p:nvPr/>
        </p:nvPicPr>
        <p:blipFill>
          <a:blip r:embed="rId2"/>
          <a:stretch>
            <a:fillRect/>
          </a:stretch>
        </p:blipFill>
        <p:spPr>
          <a:xfrm>
            <a:off x="5680130" y="355599"/>
            <a:ext cx="6146800" cy="6146800"/>
          </a:xfrm>
          <a:prstGeom prst="rect">
            <a:avLst/>
          </a:prstGeom>
        </p:spPr>
      </p:pic>
    </p:spTree>
    <p:extLst>
      <p:ext uri="{BB962C8B-B14F-4D97-AF65-F5344CB8AC3E}">
        <p14:creationId xmlns:p14="http://schemas.microsoft.com/office/powerpoint/2010/main" val="49322520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7D82-C08D-634F-953E-9F48155251C1}"/>
              </a:ext>
            </a:extLst>
          </p:cNvPr>
          <p:cNvSpPr>
            <a:spLocks noGrp="1"/>
          </p:cNvSpPr>
          <p:nvPr>
            <p:ph type="title"/>
          </p:nvPr>
        </p:nvSpPr>
        <p:spPr>
          <a:xfrm>
            <a:off x="5458692" y="964692"/>
            <a:ext cx="5928637" cy="1188720"/>
          </a:xfrm>
        </p:spPr>
        <p:txBody>
          <a:bodyPr vert="horz" lIns="182880" tIns="182880" rIns="182880" bIns="182880" rtlCol="0" anchor="ctr">
            <a:normAutofit/>
          </a:bodyPr>
          <a:lstStyle/>
          <a:p>
            <a:r>
              <a:rPr lang="en-US" sz="2800" dirty="0"/>
              <a:t>She opens the door to her new room</a:t>
            </a:r>
          </a:p>
        </p:txBody>
      </p:sp>
      <p:pic>
        <p:nvPicPr>
          <p:cNvPr id="8" name="Picture 7" descr="Diagram&#10;&#10;Description automatically generated">
            <a:extLst>
              <a:ext uri="{FF2B5EF4-FFF2-40B4-BE49-F238E27FC236}">
                <a16:creationId xmlns:a16="http://schemas.microsoft.com/office/drawing/2014/main" id="{67C1594E-821E-0E49-9F82-300476EA0C92}"/>
              </a:ext>
            </a:extLst>
          </p:cNvPr>
          <p:cNvPicPr>
            <a:picLocks noChangeAspect="1"/>
          </p:cNvPicPr>
          <p:nvPr/>
        </p:nvPicPr>
        <p:blipFill rotWithShape="1">
          <a:blip r:embed="rId2"/>
          <a:srcRect t="13955" r="-2" b="13129"/>
          <a:stretch/>
        </p:blipFill>
        <p:spPr>
          <a:xfrm>
            <a:off x="-274" y="-1"/>
            <a:ext cx="4654296" cy="3410712"/>
          </a:xfrm>
          <a:prstGeom prst="rect">
            <a:avLst/>
          </a:prstGeom>
        </p:spPr>
      </p:pic>
      <p:pic>
        <p:nvPicPr>
          <p:cNvPr id="6" name="Picture 5" descr="Diagram&#10;&#10;Description automatically generated">
            <a:extLst>
              <a:ext uri="{FF2B5EF4-FFF2-40B4-BE49-F238E27FC236}">
                <a16:creationId xmlns:a16="http://schemas.microsoft.com/office/drawing/2014/main" id="{1814B40E-D811-DA4B-8CC7-7A71147007BA}"/>
              </a:ext>
            </a:extLst>
          </p:cNvPr>
          <p:cNvPicPr>
            <a:picLocks noChangeAspect="1"/>
          </p:cNvPicPr>
          <p:nvPr/>
        </p:nvPicPr>
        <p:blipFill rotWithShape="1">
          <a:blip r:embed="rId3"/>
          <a:srcRect t="11704" r="-2" b="15925"/>
          <a:stretch/>
        </p:blipFill>
        <p:spPr>
          <a:xfrm>
            <a:off x="20" y="3447288"/>
            <a:ext cx="4654000" cy="3410712"/>
          </a:xfrm>
          <a:prstGeom prst="rect">
            <a:avLst/>
          </a:prstGeom>
        </p:spPr>
      </p:pic>
      <p:sp>
        <p:nvSpPr>
          <p:cNvPr id="4" name="Text Placeholder 3">
            <a:extLst>
              <a:ext uri="{FF2B5EF4-FFF2-40B4-BE49-F238E27FC236}">
                <a16:creationId xmlns:a16="http://schemas.microsoft.com/office/drawing/2014/main" id="{6892CA22-D12B-8843-9918-A8C99BD52F89}"/>
              </a:ext>
            </a:extLst>
          </p:cNvPr>
          <p:cNvSpPr>
            <a:spLocks noGrp="1"/>
          </p:cNvSpPr>
          <p:nvPr>
            <p:ph type="body" sz="half" idx="2"/>
          </p:nvPr>
        </p:nvSpPr>
        <p:spPr>
          <a:xfrm>
            <a:off x="5462017" y="2638044"/>
            <a:ext cx="5925312" cy="3101983"/>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67465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0EDC-E84E-9647-A8BC-813BCC3EA4DA}"/>
              </a:ext>
            </a:extLst>
          </p:cNvPr>
          <p:cNvSpPr>
            <a:spLocks noGrp="1"/>
          </p:cNvSpPr>
          <p:nvPr>
            <p:ph type="title"/>
          </p:nvPr>
        </p:nvSpPr>
        <p:spPr>
          <a:xfrm>
            <a:off x="5458692" y="964692"/>
            <a:ext cx="5928637" cy="1188720"/>
          </a:xfrm>
        </p:spPr>
        <p:txBody>
          <a:bodyPr vert="horz" lIns="182880" tIns="182880" rIns="182880" bIns="182880" rtlCol="0" anchor="ctr">
            <a:normAutofit fontScale="90000"/>
          </a:bodyPr>
          <a:lstStyle/>
          <a:p>
            <a:r>
              <a:rPr lang="en-US" sz="2800" dirty="0"/>
              <a:t>She Climbs onto her bed, pulls back the curtains, and sees the moving truck.</a:t>
            </a:r>
          </a:p>
        </p:txBody>
      </p:sp>
      <p:pic>
        <p:nvPicPr>
          <p:cNvPr id="6" name="Picture Placeholder 5" descr="A picture containing linedrawing&#10;&#10;Description automatically generated">
            <a:extLst>
              <a:ext uri="{FF2B5EF4-FFF2-40B4-BE49-F238E27FC236}">
                <a16:creationId xmlns:a16="http://schemas.microsoft.com/office/drawing/2014/main" id="{9BC55ADD-0BED-5742-A6DF-DBCEE9D79523}"/>
              </a:ext>
            </a:extLst>
          </p:cNvPr>
          <p:cNvPicPr>
            <a:picLocks noGrp="1" noChangeAspect="1"/>
          </p:cNvPicPr>
          <p:nvPr>
            <p:ph type="pic" idx="1"/>
          </p:nvPr>
        </p:nvPicPr>
        <p:blipFill rotWithShape="1">
          <a:blip r:embed="rId2"/>
          <a:srcRect t="14411" r="1" b="12492"/>
          <a:stretch/>
        </p:blipFill>
        <p:spPr>
          <a:xfrm>
            <a:off x="-274" y="-1"/>
            <a:ext cx="4654296" cy="3410712"/>
          </a:xfrm>
          <a:prstGeom prst="rect">
            <a:avLst/>
          </a:prstGeom>
        </p:spPr>
      </p:pic>
      <p:pic>
        <p:nvPicPr>
          <p:cNvPr id="8" name="Picture 7" descr="A picture containing linedrawing&#10;&#10;Description automatically generated">
            <a:extLst>
              <a:ext uri="{FF2B5EF4-FFF2-40B4-BE49-F238E27FC236}">
                <a16:creationId xmlns:a16="http://schemas.microsoft.com/office/drawing/2014/main" id="{DA55F728-B33D-0A45-8317-A2E43E0982A9}"/>
              </a:ext>
            </a:extLst>
          </p:cNvPr>
          <p:cNvPicPr>
            <a:picLocks noChangeAspect="1"/>
          </p:cNvPicPr>
          <p:nvPr/>
        </p:nvPicPr>
        <p:blipFill rotWithShape="1">
          <a:blip r:embed="rId3"/>
          <a:srcRect t="15915" r="-1" b="10982"/>
          <a:stretch/>
        </p:blipFill>
        <p:spPr>
          <a:xfrm>
            <a:off x="20" y="3447288"/>
            <a:ext cx="4654000" cy="3410712"/>
          </a:xfrm>
          <a:prstGeom prst="rect">
            <a:avLst/>
          </a:prstGeom>
        </p:spPr>
      </p:pic>
      <p:sp>
        <p:nvSpPr>
          <p:cNvPr id="4" name="Text Placeholder 3">
            <a:extLst>
              <a:ext uri="{FF2B5EF4-FFF2-40B4-BE49-F238E27FC236}">
                <a16:creationId xmlns:a16="http://schemas.microsoft.com/office/drawing/2014/main" id="{E6525616-6FD2-BB45-95BE-B286E30E221B}"/>
              </a:ext>
            </a:extLst>
          </p:cNvPr>
          <p:cNvSpPr>
            <a:spLocks noGrp="1"/>
          </p:cNvSpPr>
          <p:nvPr>
            <p:ph type="body" sz="half" idx="2"/>
          </p:nvPr>
        </p:nvSpPr>
        <p:spPr>
          <a:xfrm>
            <a:off x="5462017" y="2638044"/>
            <a:ext cx="5925312" cy="3101983"/>
          </a:xfrm>
        </p:spPr>
        <p:txBody>
          <a:bodyPr vert="horz" lIns="91440" tIns="45720" rIns="91440" bIns="45720" rtlCol="0">
            <a:normAutofit/>
          </a:bodyPr>
          <a:lstStyle/>
          <a:p>
            <a:pPr algn="l"/>
            <a:endParaRPr lang="en-US" dirty="0">
              <a:solidFill>
                <a:schemeClr val="tx1">
                  <a:lumMod val="85000"/>
                  <a:lumOff val="15000"/>
                </a:schemeClr>
              </a:solidFill>
            </a:endParaRPr>
          </a:p>
        </p:txBody>
      </p:sp>
    </p:spTree>
    <p:extLst>
      <p:ext uri="{BB962C8B-B14F-4D97-AF65-F5344CB8AC3E}">
        <p14:creationId xmlns:p14="http://schemas.microsoft.com/office/powerpoint/2010/main" val="763656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761"/>
            <a:ext cx="12192000" cy="343123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A527D-3AE2-8F44-A4E8-2AE812C0F4D8}"/>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1700">
                <a:solidFill>
                  <a:schemeClr val="bg1"/>
                </a:solidFill>
              </a:rPr>
              <a:t>Light refracts off glass underneath a loose floorboard.</a:t>
            </a:r>
          </a:p>
        </p:txBody>
      </p:sp>
      <p:pic>
        <p:nvPicPr>
          <p:cNvPr id="6" name="Picture Placeholder 5" descr="A picture containing text, linedrawing&#10;&#10;Description automatically generated">
            <a:extLst>
              <a:ext uri="{FF2B5EF4-FFF2-40B4-BE49-F238E27FC236}">
                <a16:creationId xmlns:a16="http://schemas.microsoft.com/office/drawing/2014/main" id="{AEBC91DF-C266-EF49-ADE2-FA4788CCFC2C}"/>
              </a:ext>
            </a:extLst>
          </p:cNvPr>
          <p:cNvPicPr>
            <a:picLocks noGrp="1" noChangeAspect="1"/>
          </p:cNvPicPr>
          <p:nvPr>
            <p:ph type="pic" idx="1"/>
          </p:nvPr>
        </p:nvPicPr>
        <p:blipFill rotWithShape="1">
          <a:blip r:embed="rId2"/>
          <a:srcRect r="2" b="16019"/>
          <a:stretch/>
        </p:blipFill>
        <p:spPr>
          <a:xfrm>
            <a:off x="20" y="10"/>
            <a:ext cx="4059916" cy="3426751"/>
          </a:xfrm>
          <a:prstGeom prst="rect">
            <a:avLst/>
          </a:prstGeom>
        </p:spPr>
      </p:pic>
      <p:pic>
        <p:nvPicPr>
          <p:cNvPr id="10" name="Picture 9">
            <a:extLst>
              <a:ext uri="{FF2B5EF4-FFF2-40B4-BE49-F238E27FC236}">
                <a16:creationId xmlns:a16="http://schemas.microsoft.com/office/drawing/2014/main" id="{AE20C30E-AE9F-B14A-89A5-D94AD2B5DEB1}"/>
              </a:ext>
            </a:extLst>
          </p:cNvPr>
          <p:cNvPicPr>
            <a:picLocks noChangeAspect="1"/>
          </p:cNvPicPr>
          <p:nvPr/>
        </p:nvPicPr>
        <p:blipFill rotWithShape="1">
          <a:blip r:embed="rId3"/>
          <a:srcRect t="16144" r="-2" b="-2"/>
          <a:stretch/>
        </p:blipFill>
        <p:spPr>
          <a:xfrm>
            <a:off x="8125968" y="-3"/>
            <a:ext cx="4066032" cy="3426751"/>
          </a:xfrm>
          <a:prstGeom prst="rect">
            <a:avLst/>
          </a:prstGeom>
        </p:spPr>
      </p:pic>
      <p:pic>
        <p:nvPicPr>
          <p:cNvPr id="8" name="Picture 7" descr="Diagram&#10;&#10;Description automatically generated">
            <a:extLst>
              <a:ext uri="{FF2B5EF4-FFF2-40B4-BE49-F238E27FC236}">
                <a16:creationId xmlns:a16="http://schemas.microsoft.com/office/drawing/2014/main" id="{56D559CD-4FAB-B94B-A9BA-EF8F79F21134}"/>
              </a:ext>
            </a:extLst>
          </p:cNvPr>
          <p:cNvPicPr>
            <a:picLocks noChangeAspect="1"/>
          </p:cNvPicPr>
          <p:nvPr/>
        </p:nvPicPr>
        <p:blipFill rotWithShape="1">
          <a:blip r:embed="rId4"/>
          <a:srcRect t="15794" r="-3" b="-3"/>
          <a:stretch/>
        </p:blipFill>
        <p:spPr>
          <a:xfrm>
            <a:off x="4053840" y="0"/>
            <a:ext cx="4072128" cy="3429000"/>
          </a:xfrm>
          <a:prstGeom prst="rect">
            <a:avLst/>
          </a:prstGeom>
        </p:spPr>
      </p:pic>
      <p:sp>
        <p:nvSpPr>
          <p:cNvPr id="4" name="Text Placeholder 3">
            <a:extLst>
              <a:ext uri="{FF2B5EF4-FFF2-40B4-BE49-F238E27FC236}">
                <a16:creationId xmlns:a16="http://schemas.microsoft.com/office/drawing/2014/main" id="{7C6AF08F-90FE-E74E-8DDD-031FD6B53DC1}"/>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109544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8" name="Rectangle 24">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758"/>
            <a:ext cx="12192000" cy="343124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CD2E5-9CEB-014B-9369-C25EC8A81872}"/>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1700">
                <a:solidFill>
                  <a:schemeClr val="bg1"/>
                </a:solidFill>
              </a:rPr>
              <a:t>She opens the floorboard and finds a jar inside that has magical, swirly smoke inside</a:t>
            </a:r>
          </a:p>
        </p:txBody>
      </p:sp>
      <p:pic>
        <p:nvPicPr>
          <p:cNvPr id="12" name="Picture 11" descr="A doll holding a glass of liquid&#10;&#10;Description automatically generated with low confidence">
            <a:extLst>
              <a:ext uri="{FF2B5EF4-FFF2-40B4-BE49-F238E27FC236}">
                <a16:creationId xmlns:a16="http://schemas.microsoft.com/office/drawing/2014/main" id="{18AA8216-FFDA-DF4C-875B-A32271987987}"/>
              </a:ext>
            </a:extLst>
          </p:cNvPr>
          <p:cNvPicPr>
            <a:picLocks noChangeAspect="1"/>
          </p:cNvPicPr>
          <p:nvPr/>
        </p:nvPicPr>
        <p:blipFill rotWithShape="1">
          <a:blip r:embed="rId2"/>
          <a:srcRect l="22586" r="27910" b="2"/>
          <a:stretch/>
        </p:blipFill>
        <p:spPr>
          <a:xfrm>
            <a:off x="20" y="-2"/>
            <a:ext cx="3044932" cy="3429000"/>
          </a:xfrm>
          <a:prstGeom prst="rect">
            <a:avLst/>
          </a:prstGeom>
        </p:spPr>
      </p:pic>
      <p:pic>
        <p:nvPicPr>
          <p:cNvPr id="8" name="Picture 7" descr="A picture containing linedrawing&#10;&#10;Description automatically generated">
            <a:extLst>
              <a:ext uri="{FF2B5EF4-FFF2-40B4-BE49-F238E27FC236}">
                <a16:creationId xmlns:a16="http://schemas.microsoft.com/office/drawing/2014/main" id="{0C559688-62F5-E34D-AD92-04C6079DA29D}"/>
              </a:ext>
            </a:extLst>
          </p:cNvPr>
          <p:cNvPicPr>
            <a:picLocks noChangeAspect="1"/>
          </p:cNvPicPr>
          <p:nvPr/>
        </p:nvPicPr>
        <p:blipFill rotWithShape="1">
          <a:blip r:embed="rId3"/>
          <a:srcRect r="10071" b="-6"/>
          <a:stretch/>
        </p:blipFill>
        <p:spPr>
          <a:xfrm>
            <a:off x="3044952" y="-2"/>
            <a:ext cx="3044952" cy="3428998"/>
          </a:xfrm>
          <a:prstGeom prst="rect">
            <a:avLst/>
          </a:prstGeom>
        </p:spPr>
      </p:pic>
      <p:pic>
        <p:nvPicPr>
          <p:cNvPr id="10" name="Picture 9">
            <a:extLst>
              <a:ext uri="{FF2B5EF4-FFF2-40B4-BE49-F238E27FC236}">
                <a16:creationId xmlns:a16="http://schemas.microsoft.com/office/drawing/2014/main" id="{636A3CFF-3DEE-6849-B9B0-8B5C6C12B0DE}"/>
              </a:ext>
            </a:extLst>
          </p:cNvPr>
          <p:cNvPicPr>
            <a:picLocks noChangeAspect="1"/>
          </p:cNvPicPr>
          <p:nvPr/>
        </p:nvPicPr>
        <p:blipFill rotWithShape="1">
          <a:blip r:embed="rId4"/>
          <a:srcRect l="22075" r="27722" b="2"/>
          <a:stretch/>
        </p:blipFill>
        <p:spPr>
          <a:xfrm>
            <a:off x="6089904" y="-2"/>
            <a:ext cx="3044952" cy="3426760"/>
          </a:xfrm>
          <a:prstGeom prst="rect">
            <a:avLst/>
          </a:prstGeom>
        </p:spPr>
      </p:pic>
      <p:pic>
        <p:nvPicPr>
          <p:cNvPr id="14" name="Picture 13" descr="A picture containing indoor, outdoor object, decorated, doll&#10;&#10;Description automatically generated">
            <a:extLst>
              <a:ext uri="{FF2B5EF4-FFF2-40B4-BE49-F238E27FC236}">
                <a16:creationId xmlns:a16="http://schemas.microsoft.com/office/drawing/2014/main" id="{FB484263-4B8A-964C-AF55-A61F8D4F5CC3}"/>
              </a:ext>
            </a:extLst>
          </p:cNvPr>
          <p:cNvPicPr>
            <a:picLocks noChangeAspect="1"/>
          </p:cNvPicPr>
          <p:nvPr/>
        </p:nvPicPr>
        <p:blipFill rotWithShape="1">
          <a:blip r:embed="rId5"/>
          <a:srcRect l="28300" r="14825" b="-2"/>
          <a:stretch/>
        </p:blipFill>
        <p:spPr>
          <a:xfrm>
            <a:off x="9134856" y="-2"/>
            <a:ext cx="3057144" cy="3426760"/>
          </a:xfrm>
          <a:prstGeom prst="rect">
            <a:avLst/>
          </a:prstGeom>
        </p:spPr>
      </p:pic>
      <p:sp>
        <p:nvSpPr>
          <p:cNvPr id="4" name="Text Placeholder 3">
            <a:extLst>
              <a:ext uri="{FF2B5EF4-FFF2-40B4-BE49-F238E27FC236}">
                <a16:creationId xmlns:a16="http://schemas.microsoft.com/office/drawing/2014/main" id="{4A4E70B1-B596-EA41-A0B0-5FB9D13066C1}"/>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3537106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758"/>
            <a:ext cx="12192000" cy="343124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09663-1643-214C-8FEE-B6C3BE720C3F}"/>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fontScale="90000"/>
          </a:bodyPr>
          <a:lstStyle/>
          <a:p>
            <a:r>
              <a:rPr lang="en-US" sz="1700" dirty="0">
                <a:solidFill>
                  <a:schemeClr val="bg1"/>
                </a:solidFill>
              </a:rPr>
              <a:t>She opens the jar and out comes a smokey monster. It extends it’s hand to her and she takes it. They disappear into the jar.</a:t>
            </a:r>
          </a:p>
        </p:txBody>
      </p:sp>
      <p:pic>
        <p:nvPicPr>
          <p:cNvPr id="12" name="Picture 11" descr="A pair of shoes&#10;&#10;Description automatically generated with low confidence">
            <a:extLst>
              <a:ext uri="{FF2B5EF4-FFF2-40B4-BE49-F238E27FC236}">
                <a16:creationId xmlns:a16="http://schemas.microsoft.com/office/drawing/2014/main" id="{20CA3C68-0A6D-314C-9401-4D4C8B8A6774}"/>
              </a:ext>
            </a:extLst>
          </p:cNvPr>
          <p:cNvPicPr>
            <a:picLocks noChangeAspect="1"/>
          </p:cNvPicPr>
          <p:nvPr/>
        </p:nvPicPr>
        <p:blipFill rotWithShape="1">
          <a:blip r:embed="rId2"/>
          <a:srcRect r="11206" b="6"/>
          <a:stretch/>
        </p:blipFill>
        <p:spPr>
          <a:xfrm>
            <a:off x="20" y="-2"/>
            <a:ext cx="3044932" cy="3429000"/>
          </a:xfrm>
          <a:prstGeom prst="rect">
            <a:avLst/>
          </a:prstGeom>
        </p:spPr>
      </p:pic>
      <p:pic>
        <p:nvPicPr>
          <p:cNvPr id="8" name="Picture 7" descr="A picture containing linedrawing&#10;&#10;Description automatically generated">
            <a:extLst>
              <a:ext uri="{FF2B5EF4-FFF2-40B4-BE49-F238E27FC236}">
                <a16:creationId xmlns:a16="http://schemas.microsoft.com/office/drawing/2014/main" id="{242DDBF2-844A-2942-9FAE-53646FDB44EF}"/>
              </a:ext>
            </a:extLst>
          </p:cNvPr>
          <p:cNvPicPr>
            <a:picLocks noChangeAspect="1"/>
          </p:cNvPicPr>
          <p:nvPr/>
        </p:nvPicPr>
        <p:blipFill rotWithShape="1">
          <a:blip r:embed="rId3"/>
          <a:srcRect l="11201" r="-6" b="-6"/>
          <a:stretch/>
        </p:blipFill>
        <p:spPr>
          <a:xfrm>
            <a:off x="6102096" y="4486"/>
            <a:ext cx="3044952" cy="3428998"/>
          </a:xfrm>
          <a:prstGeom prst="rect">
            <a:avLst/>
          </a:prstGeom>
        </p:spPr>
      </p:pic>
      <p:pic>
        <p:nvPicPr>
          <p:cNvPr id="10" name="Picture 9" descr="A drawing of a bird&#10;&#10;Description automatically generated with low confidence">
            <a:extLst>
              <a:ext uri="{FF2B5EF4-FFF2-40B4-BE49-F238E27FC236}">
                <a16:creationId xmlns:a16="http://schemas.microsoft.com/office/drawing/2014/main" id="{5FE7BD96-59CD-734C-89F2-B69538BADF49}"/>
              </a:ext>
            </a:extLst>
          </p:cNvPr>
          <p:cNvPicPr>
            <a:picLocks noChangeAspect="1"/>
          </p:cNvPicPr>
          <p:nvPr/>
        </p:nvPicPr>
        <p:blipFill rotWithShape="1">
          <a:blip r:embed="rId4"/>
          <a:srcRect l="10919" r="1" b="1"/>
          <a:stretch/>
        </p:blipFill>
        <p:spPr>
          <a:xfrm>
            <a:off x="9147048" y="-2243"/>
            <a:ext cx="3044952" cy="3426760"/>
          </a:xfrm>
          <a:prstGeom prst="rect">
            <a:avLst/>
          </a:prstGeom>
        </p:spPr>
      </p:pic>
      <p:pic>
        <p:nvPicPr>
          <p:cNvPr id="6" name="Picture Placeholder 5" descr="A drawing of a dog&#10;&#10;Description automatically generated with low confidence">
            <a:extLst>
              <a:ext uri="{FF2B5EF4-FFF2-40B4-BE49-F238E27FC236}">
                <a16:creationId xmlns:a16="http://schemas.microsoft.com/office/drawing/2014/main" id="{04CB0CE1-B177-964E-A48E-EB79CB68CF8E}"/>
              </a:ext>
            </a:extLst>
          </p:cNvPr>
          <p:cNvPicPr>
            <a:picLocks noGrp="1" noChangeAspect="1"/>
          </p:cNvPicPr>
          <p:nvPr>
            <p:ph type="pic" idx="1"/>
          </p:nvPr>
        </p:nvPicPr>
        <p:blipFill rotWithShape="1">
          <a:blip r:embed="rId5"/>
          <a:srcRect l="10112" r="1" b="1"/>
          <a:stretch/>
        </p:blipFill>
        <p:spPr>
          <a:xfrm>
            <a:off x="3044952" y="-2243"/>
            <a:ext cx="3057144" cy="3426760"/>
          </a:xfrm>
          <a:prstGeom prst="rect">
            <a:avLst/>
          </a:prstGeom>
        </p:spPr>
      </p:pic>
      <p:sp>
        <p:nvSpPr>
          <p:cNvPr id="4" name="Text Placeholder 3">
            <a:extLst>
              <a:ext uri="{FF2B5EF4-FFF2-40B4-BE49-F238E27FC236}">
                <a16:creationId xmlns:a16="http://schemas.microsoft.com/office/drawing/2014/main" id="{57245536-4EFE-2D47-8612-CA794A99A20E}"/>
              </a:ext>
            </a:extLst>
          </p:cNvPr>
          <p:cNvSpPr>
            <a:spLocks noGrp="1"/>
          </p:cNvSpPr>
          <p:nvPr>
            <p:ph type="body" sz="half" idx="2"/>
          </p:nvPr>
        </p:nvSpPr>
        <p:spPr>
          <a:xfrm>
            <a:off x="2238412" y="4846076"/>
            <a:ext cx="7715177" cy="1271556"/>
          </a:xfrm>
        </p:spPr>
        <p:txBody>
          <a:bodyPr vert="horz" lIns="91440" tIns="45720" rIns="91440" bIns="45720" rtlCol="0">
            <a:normAutofit/>
          </a:bodyPr>
          <a:lstStyle/>
          <a:p>
            <a:pPr indent="-2286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40145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A626-932E-B640-987C-F3C79C8224AE}"/>
              </a:ext>
            </a:extLst>
          </p:cNvPr>
          <p:cNvSpPr>
            <a:spLocks noGrp="1"/>
          </p:cNvSpPr>
          <p:nvPr>
            <p:ph type="title"/>
          </p:nvPr>
        </p:nvSpPr>
        <p:spPr>
          <a:xfrm>
            <a:off x="5138928" y="964692"/>
            <a:ext cx="6092952" cy="1188720"/>
          </a:xfrm>
        </p:spPr>
        <p:txBody>
          <a:bodyPr vert="horz" lIns="182880" tIns="182880" rIns="182880" bIns="182880" rtlCol="0" anchor="ctr">
            <a:normAutofit/>
          </a:bodyPr>
          <a:lstStyle/>
          <a:p>
            <a:r>
              <a:rPr lang="en-US" sz="2800" dirty="0"/>
              <a:t>She opens her eyes.</a:t>
            </a:r>
          </a:p>
        </p:txBody>
      </p:sp>
      <p:pic>
        <p:nvPicPr>
          <p:cNvPr id="6" name="Picture Placeholder 5" descr="Diagram&#10;&#10;Description automatically generated">
            <a:extLst>
              <a:ext uri="{FF2B5EF4-FFF2-40B4-BE49-F238E27FC236}">
                <a16:creationId xmlns:a16="http://schemas.microsoft.com/office/drawing/2014/main" id="{98D91980-99CA-A644-B256-63C3A2B1CA71}"/>
              </a:ext>
            </a:extLst>
          </p:cNvPr>
          <p:cNvPicPr>
            <a:picLocks noGrp="1" noChangeAspect="1"/>
          </p:cNvPicPr>
          <p:nvPr>
            <p:ph type="pic" idx="1"/>
          </p:nvPr>
        </p:nvPicPr>
        <p:blipFill rotWithShape="1">
          <a:blip r:embed="rId2"/>
          <a:srcRect r="-1" b="35362"/>
          <a:stretch/>
        </p:blipFill>
        <p:spPr>
          <a:xfrm>
            <a:off x="960121" y="964690"/>
            <a:ext cx="3707652" cy="2396516"/>
          </a:xfrm>
          <a:prstGeom prst="rect">
            <a:avLst/>
          </a:prstGeom>
          <a:ln w="31750" cap="sq">
            <a:solidFill>
              <a:srgbClr val="FFFFFF"/>
            </a:solidFill>
            <a:miter lim="800000"/>
          </a:ln>
        </p:spPr>
      </p:pic>
      <p:pic>
        <p:nvPicPr>
          <p:cNvPr id="8" name="Picture 7" descr="Diagram&#10;&#10;Description automatically generated">
            <a:extLst>
              <a:ext uri="{FF2B5EF4-FFF2-40B4-BE49-F238E27FC236}">
                <a16:creationId xmlns:a16="http://schemas.microsoft.com/office/drawing/2014/main" id="{D8581368-5B6F-384C-A83F-F6A29C48D32F}"/>
              </a:ext>
            </a:extLst>
          </p:cNvPr>
          <p:cNvPicPr>
            <a:picLocks noChangeAspect="1"/>
          </p:cNvPicPr>
          <p:nvPr/>
        </p:nvPicPr>
        <p:blipFill rotWithShape="1">
          <a:blip r:embed="rId3"/>
          <a:srcRect t="8943" r="-1" b="26678"/>
          <a:stretch/>
        </p:blipFill>
        <p:spPr>
          <a:xfrm>
            <a:off x="960120" y="3509436"/>
            <a:ext cx="3707652" cy="2374971"/>
          </a:xfrm>
          <a:prstGeom prst="rect">
            <a:avLst/>
          </a:prstGeom>
          <a:ln w="31750" cap="sq">
            <a:solidFill>
              <a:srgbClr val="FFFFFF"/>
            </a:solidFill>
            <a:miter lim="800000"/>
          </a:ln>
        </p:spPr>
      </p:pic>
      <p:sp>
        <p:nvSpPr>
          <p:cNvPr id="4" name="Text Placeholder 3">
            <a:extLst>
              <a:ext uri="{FF2B5EF4-FFF2-40B4-BE49-F238E27FC236}">
                <a16:creationId xmlns:a16="http://schemas.microsoft.com/office/drawing/2014/main" id="{8B68628B-64C5-6140-A7C0-F134BF28DECC}"/>
              </a:ext>
            </a:extLst>
          </p:cNvPr>
          <p:cNvSpPr>
            <a:spLocks noGrp="1"/>
          </p:cNvSpPr>
          <p:nvPr>
            <p:ph type="body" sz="half" idx="2"/>
          </p:nvPr>
        </p:nvSpPr>
        <p:spPr>
          <a:xfrm>
            <a:off x="5089646" y="2475145"/>
            <a:ext cx="6142233" cy="3409259"/>
          </a:xfrm>
        </p:spPr>
        <p:txBody>
          <a:bodyPr vert="horz" lIns="91440" tIns="45720" rIns="91440" bIns="45720" rtlCol="0">
            <a:normAutofit/>
          </a:bodyPr>
          <a:lstStyle/>
          <a:p>
            <a:pPr indent="-228600" algn="l">
              <a:buFont typeface="Arial" panose="020B0604020202020204" pitchFamily="34" charset="0"/>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105903972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0</TotalTime>
  <Words>235</Words>
  <Application>Microsoft Macintosh PowerPoint</Application>
  <PresentationFormat>Widescreen</PresentationFormat>
  <Paragraphs>16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MT</vt:lpstr>
      <vt:lpstr>Parcel</vt:lpstr>
      <vt:lpstr>PowerPoint Presentation</vt:lpstr>
      <vt:lpstr>Original Story by Jessica Murano</vt:lpstr>
      <vt:lpstr>A Little girl moves into an older home</vt:lpstr>
      <vt:lpstr>She opens the door to her new room</vt:lpstr>
      <vt:lpstr>She Climbs onto her bed, pulls back the curtains, and sees the moving truck.</vt:lpstr>
      <vt:lpstr>Light refracts off glass underneath a loose floorboard.</vt:lpstr>
      <vt:lpstr>She opens the floorboard and finds a jar inside that has magical, swirly smoke inside</vt:lpstr>
      <vt:lpstr>She opens the jar and out comes a smokey monster. It extends it’s hand to her and she takes it. They disappear into the jar.</vt:lpstr>
      <vt:lpstr>She opens her eyes.</vt:lpstr>
      <vt:lpstr>And sees a magical fantasy land.</vt:lpstr>
      <vt:lpstr>She Finds her monster friend who is now in it’s normal form and they go on a montage adventure together.</vt:lpstr>
      <vt:lpstr>After playing all day, she becomes tired and walks to her bed in the fantasy land. As she walks, she removes parts of her adventure outfit, which then become crafted things (The crown becomes a paper crown, the cape is a towel, shield is cardcoard, ect.)</vt:lpstr>
      <vt:lpstr>The world slowly turns back to normal</vt:lpstr>
      <vt:lpstr>She climbs into bed and her mom kisses her good night before leaving.</vt:lpstr>
      <vt:lpstr>She flips over and her and the monster cuddle as they sleep.</vt:lpstr>
      <vt:lpstr>Character Designs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Murano</dc:creator>
  <cp:lastModifiedBy>Jessica Murano</cp:lastModifiedBy>
  <cp:revision>1</cp:revision>
  <dcterms:created xsi:type="dcterms:W3CDTF">2021-01-08T21:55:11Z</dcterms:created>
  <dcterms:modified xsi:type="dcterms:W3CDTF">2021-01-08T21:56:05Z</dcterms:modified>
</cp:coreProperties>
</file>